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3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B3610-3F0D-4204-840F-D1BB615CF0AD}" type="datetimeFigureOut">
              <a:rPr lang="pt-BR" smtClean="0"/>
              <a:t>15/10/2018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2F5B-1B1B-4E59-81DF-E26926E82F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0609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B3610-3F0D-4204-840F-D1BB615CF0AD}" type="datetimeFigureOut">
              <a:rPr lang="pt-BR" smtClean="0"/>
              <a:t>15/10/2018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2F5B-1B1B-4E59-81DF-E26926E82F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2623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B3610-3F0D-4204-840F-D1BB615CF0AD}" type="datetimeFigureOut">
              <a:rPr lang="pt-BR" smtClean="0"/>
              <a:t>15/10/2018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2F5B-1B1B-4E59-81DF-E26926E82F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298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B3610-3F0D-4204-840F-D1BB615CF0AD}" type="datetimeFigureOut">
              <a:rPr lang="pt-BR" smtClean="0"/>
              <a:t>15/10/2018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2F5B-1B1B-4E59-81DF-E26926E82F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834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B3610-3F0D-4204-840F-D1BB615CF0AD}" type="datetimeFigureOut">
              <a:rPr lang="pt-BR" smtClean="0"/>
              <a:t>15/10/2018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2F5B-1B1B-4E59-81DF-E26926E82F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95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B3610-3F0D-4204-840F-D1BB615CF0AD}" type="datetimeFigureOut">
              <a:rPr lang="pt-BR" smtClean="0"/>
              <a:t>15/10/2018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2F5B-1B1B-4E59-81DF-E26926E82F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36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B3610-3F0D-4204-840F-D1BB615CF0AD}" type="datetimeFigureOut">
              <a:rPr lang="pt-BR" smtClean="0"/>
              <a:t>15/10/2018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2F5B-1B1B-4E59-81DF-E26926E82F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281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B3610-3F0D-4204-840F-D1BB615CF0AD}" type="datetimeFigureOut">
              <a:rPr lang="pt-BR" smtClean="0"/>
              <a:t>15/10/2018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2F5B-1B1B-4E59-81DF-E26926E82F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1537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B3610-3F0D-4204-840F-D1BB615CF0AD}" type="datetimeFigureOut">
              <a:rPr lang="pt-BR" smtClean="0"/>
              <a:t>15/10/2018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2F5B-1B1B-4E59-81DF-E26926E82F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22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B3610-3F0D-4204-840F-D1BB615CF0AD}" type="datetimeFigureOut">
              <a:rPr lang="pt-BR" smtClean="0"/>
              <a:t>15/10/2018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2F5B-1B1B-4E59-81DF-E26926E82F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58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B3610-3F0D-4204-840F-D1BB615CF0AD}" type="datetimeFigureOut">
              <a:rPr lang="pt-BR" smtClean="0"/>
              <a:t>15/10/2018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2F5B-1B1B-4E59-81DF-E26926E82F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930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B3610-3F0D-4204-840F-D1BB615CF0AD}" type="datetimeFigureOut">
              <a:rPr lang="pt-BR" smtClean="0"/>
              <a:t>15/10/2018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22F5B-1B1B-4E59-81DF-E26926E82F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983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2CB5A8E-9BE7-4D0F-93F7-7F660DE7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pt-BR"/>
              <a:t>Nome: Gustavo Hammerschmidt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CCBE5696-54AE-4F08-B966-D385D926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800"/>
              <a:t>Resenha Crítica do Livro Logicomix:</a:t>
            </a:r>
          </a:p>
          <a:p>
            <a:pPr marL="0" indent="0">
              <a:buNone/>
            </a:pPr>
            <a:endParaRPr lang="pt-BR" sz="1800"/>
          </a:p>
          <a:p>
            <a:pPr marL="0" indent="0">
              <a:buNone/>
            </a:pPr>
            <a:r>
              <a:rPr lang="pt-BR" sz="1800"/>
              <a:t>Publicado em: 2010 </a:t>
            </a:r>
          </a:p>
          <a:p>
            <a:pPr marL="0" indent="0">
              <a:buNone/>
            </a:pPr>
            <a:r>
              <a:rPr lang="pt-BR" sz="1800"/>
              <a:t>Editora: WMF Martins Fontes Ltda</a:t>
            </a:r>
          </a:p>
          <a:p>
            <a:pPr marL="0" indent="0">
              <a:buNone/>
            </a:pPr>
            <a:r>
              <a:rPr lang="pt-BR" sz="1800"/>
              <a:t>Autores: </a:t>
            </a:r>
          </a:p>
          <a:p>
            <a:pPr marL="0" indent="0">
              <a:buNone/>
            </a:pPr>
            <a:r>
              <a:rPr lang="pt-BR" sz="1800"/>
              <a:t>Doxiadis, Apostolos </a:t>
            </a:r>
          </a:p>
          <a:p>
            <a:pPr marL="0" indent="0">
              <a:buNone/>
            </a:pPr>
            <a:r>
              <a:rPr lang="pt-BR" sz="1800"/>
              <a:t>Papadimitriou, Christos H.</a:t>
            </a:r>
          </a:p>
          <a:p>
            <a:pPr marL="0" indent="0">
              <a:buNone/>
            </a:pPr>
            <a:endParaRPr lang="pt-BR" sz="1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 descr="Uma imagem contendo texto, livro&#10;&#10;Descrição gerada com muito alta confiança">
            <a:extLst>
              <a:ext uri="{FF2B5EF4-FFF2-40B4-BE49-F238E27FC236}">
                <a16:creationId xmlns:a16="http://schemas.microsoft.com/office/drawing/2014/main" id="{7854D51F-E6A6-49E5-B2AC-6495781915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5" r="-1" b="14475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4261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6DFEB-B945-4ADC-91F3-D634A3381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887" cy="1325563"/>
          </a:xfrm>
        </p:spPr>
        <p:txBody>
          <a:bodyPr/>
          <a:lstStyle/>
          <a:p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  <p:pic>
        <p:nvPicPr>
          <p:cNvPr id="4" name="Imagem 3" descr="Uma imagem contendo texto, livro&#10;&#10;Descrição gerada com muito alta confiança">
            <a:extLst>
              <a:ext uri="{FF2B5EF4-FFF2-40B4-BE49-F238E27FC236}">
                <a16:creationId xmlns:a16="http://schemas.microsoft.com/office/drawing/2014/main" id="{EA549DE6-EC75-4E59-859D-306602CC8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03331" cy="4438996"/>
          </a:xfrm>
          <a:prstGeom prst="rect">
            <a:avLst/>
          </a:prstGeom>
        </p:spPr>
      </p:pic>
      <p:pic>
        <p:nvPicPr>
          <p:cNvPr id="6" name="Imagem 5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F09482F9-7264-44C9-BC43-BC298A082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8996"/>
            <a:ext cx="12192000" cy="25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98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ao ar livre, edifício, chão, sinal&#10;&#10;Descrição gerada com muito alta confiança">
            <a:extLst>
              <a:ext uri="{FF2B5EF4-FFF2-40B4-BE49-F238E27FC236}">
                <a16:creationId xmlns:a16="http://schemas.microsoft.com/office/drawing/2014/main" id="{8AB0D6E1-1F96-4290-9FBD-74202BD49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597AC607-5A04-4087-AC9B-AD866391F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4520" y="3429000"/>
            <a:ext cx="4864331" cy="27022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Russell havia se conformado com seus erros.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54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pessoa, homem, foto, interior&#10;&#10;Descrição gerada com muito alta confiança">
            <a:extLst>
              <a:ext uri="{FF2B5EF4-FFF2-40B4-BE49-F238E27FC236}">
                <a16:creationId xmlns:a16="http://schemas.microsoft.com/office/drawing/2014/main" id="{FF485FA8-B3D2-4D23-A178-BB4F4D0A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155BAFE-5D3E-40BB-964D-C4EB994EC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08" y="390698"/>
            <a:ext cx="3566749" cy="23234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17900" dirty="0">
                <a:solidFill>
                  <a:srgbClr val="FFFFFF"/>
                </a:solidFill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114084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Uma imagem contendo homem, pessoa, gravata, parede&#10;&#10;Descrição gerada com muito alta confiança">
            <a:extLst>
              <a:ext uri="{FF2B5EF4-FFF2-40B4-BE49-F238E27FC236}">
                <a16:creationId xmlns:a16="http://schemas.microsoft.com/office/drawing/2014/main" id="{5667DFE2-6B37-4176-A0F7-D67A59B3F3F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05" b="38180"/>
          <a:stretch/>
        </p:blipFill>
        <p:spPr>
          <a:xfrm>
            <a:off x="233464" y="0"/>
            <a:ext cx="12191980" cy="68579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3A1702-EC07-4A4B-824A-7F6AFEC21F4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36401" y="4794904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História em quadrinhos baseada na vida e experiência</a:t>
            </a:r>
          </a:p>
          <a:p>
            <a:pPr marL="0" indent="0">
              <a:buNone/>
            </a:pPr>
            <a:r>
              <a:rPr lang="en-US" sz="1800" dirty="0"/>
              <a:t> como lógico de Bertrand Arthur Willian Russell.</a:t>
            </a:r>
          </a:p>
          <a:p>
            <a:r>
              <a:rPr lang="en-US" sz="1800" dirty="0"/>
              <a:t>Bertrand Russell é o personagem principal do livro. </a:t>
            </a:r>
          </a:p>
        </p:txBody>
      </p:sp>
    </p:spTree>
    <p:extLst>
      <p:ext uri="{BB962C8B-B14F-4D97-AF65-F5344CB8AC3E}">
        <p14:creationId xmlns:p14="http://schemas.microsoft.com/office/powerpoint/2010/main" val="3848517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AEFDFA6D-17DC-43F8-B116-2DBA0ABF923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2" b="5197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A6ADCC9-DCC1-40B7-B654-EE97331B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000000"/>
                </a:solidFill>
              </a:rPr>
              <a:t>Conceito: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B5642D6-4B4A-488D-B2D5-9C74D5BD4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16531" y="4551037"/>
            <a:ext cx="7980127" cy="17084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O livro busca dar uma noção da insanidade por trás da cabeça de um lógico, a complexidade envolvida na lógica ao passo que tenta explicar o efeito dela na vida pessoal de Russell.</a:t>
            </a:r>
          </a:p>
        </p:txBody>
      </p:sp>
    </p:spTree>
    <p:extLst>
      <p:ext uri="{BB962C8B-B14F-4D97-AF65-F5344CB8AC3E}">
        <p14:creationId xmlns:p14="http://schemas.microsoft.com/office/powerpoint/2010/main" val="2352586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texto, livro&#10;&#10;Descrição gerada com muito alta confiança">
            <a:extLst>
              <a:ext uri="{FF2B5EF4-FFF2-40B4-BE49-F238E27FC236}">
                <a16:creationId xmlns:a16="http://schemas.microsoft.com/office/drawing/2014/main" id="{B4251E7A-5150-4DC4-9BB1-829D30370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1" b="16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823F255-4EDC-4868-AB7D-38365B0E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7030A0"/>
                </a:solidFill>
              </a:rPr>
              <a:t>Russell demonstrava interesse pela lógica desde cedo, mas </a:t>
            </a:r>
            <a:r>
              <a:rPr lang="pt-BR" sz="46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7030A0"/>
                </a:solidFill>
              </a:rPr>
              <a:t>ficou</a:t>
            </a:r>
            <a:r>
              <a:rPr lang="en-US" sz="46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7030A0"/>
                </a:solidFill>
              </a:rPr>
              <a:t> decepcionado ao escutar de seu professor que: “Algumas deduções não poderiam ser demonstradas</a:t>
            </a:r>
            <a:r>
              <a:rPr lang="en-US" sz="46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9859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37A86-40B2-46DF-A1A0-EEEC919E5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1850" cy="17706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dirty="0"/>
              <a:t> 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0B2F6C-7F52-4B16-8395-4A0F37720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7615" y="1255221"/>
            <a:ext cx="3651466" cy="412311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Prometeu vacinar o raciocínio  lógico da intuição nas demonstrações.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Só acreditaria no que fosse demonstrado rigorosamente.</a:t>
            </a:r>
          </a:p>
        </p:txBody>
      </p:sp>
      <p:pic>
        <p:nvPicPr>
          <p:cNvPr id="6" name="Espaço Reservado para Imagem 5" descr="Uma imagem contendo texto, livro&#10;&#10;Descrição gerada com muito alta confiança">
            <a:extLst>
              <a:ext uri="{FF2B5EF4-FFF2-40B4-BE49-F238E27FC236}">
                <a16:creationId xmlns:a16="http://schemas.microsoft.com/office/drawing/2014/main" id="{A78A8AEE-BE9D-477D-ACB2-F2D2415D77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3" r="-2" b="3550"/>
          <a:stretch/>
        </p:blipFill>
        <p:spPr>
          <a:xfrm>
            <a:off x="4639056" y="0"/>
            <a:ext cx="7552944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45874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C64D7F2-56E2-48E7-AF90-99AE30C709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81879086-74F7-45BA-9250-310E8BD9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9058" y="3947485"/>
            <a:ext cx="2752354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anchor="ctr">
            <a:normAutofit fontScale="90000"/>
          </a:bodyPr>
          <a:lstStyle/>
          <a:p>
            <a:pPr algn="ctr"/>
            <a:r>
              <a:rPr lang="pt-BR" sz="2800" dirty="0">
                <a:solidFill>
                  <a:srgbClr val="FFFFFF"/>
                </a:solidFill>
              </a:rPr>
              <a:t>Mas ainda estava dentro do castelo quando expôs o seu paradigma.</a:t>
            </a:r>
          </a:p>
        </p:txBody>
      </p:sp>
    </p:spTree>
    <p:extLst>
      <p:ext uri="{BB962C8B-B14F-4D97-AF65-F5344CB8AC3E}">
        <p14:creationId xmlns:p14="http://schemas.microsoft.com/office/powerpoint/2010/main" val="1916953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pessoa, interior, homem&#10;&#10;Descrição gerada com muito alta confiança">
            <a:extLst>
              <a:ext uri="{FF2B5EF4-FFF2-40B4-BE49-F238E27FC236}">
                <a16:creationId xmlns:a16="http://schemas.microsoft.com/office/drawing/2014/main" id="{0F2E3344-37DE-4E3D-A043-3B60CED03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157942"/>
            <a:ext cx="11978640" cy="647561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F3057D-8345-4802-9DF9-A5A972D5A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2484870"/>
            <a:ext cx="3667298" cy="3579778"/>
          </a:xfrm>
        </p:spPr>
        <p:txBody>
          <a:bodyPr>
            <a:normAutofit/>
          </a:bodyPr>
          <a:lstStyle/>
          <a:p>
            <a:r>
              <a:rPr lang="pt-BR" sz="2000" dirty="0"/>
              <a:t> </a:t>
            </a:r>
            <a:r>
              <a:rPr lang="pt-BR" sz="3200" dirty="0"/>
              <a:t>O conjunto dos conjuntos que não contêm a si mesmos contém a si mesmo? </a:t>
            </a:r>
          </a:p>
        </p:txBody>
      </p:sp>
    </p:spTree>
    <p:extLst>
      <p:ext uri="{BB962C8B-B14F-4D97-AF65-F5344CB8AC3E}">
        <p14:creationId xmlns:p14="http://schemas.microsoft.com/office/powerpoint/2010/main" val="4159538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pessoa, interior, homem&#10;&#10;Descrição gerada com muito alta confiança">
            <a:extLst>
              <a:ext uri="{FF2B5EF4-FFF2-40B4-BE49-F238E27FC236}">
                <a16:creationId xmlns:a16="http://schemas.microsoft.com/office/drawing/2014/main" id="{63CC5F14-4C92-4316-BD6F-B6ACAE549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3" y="204282"/>
            <a:ext cx="11751012" cy="6400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1C4F0F5-0B1C-4444-9702-3511D4BEA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77" y="3848173"/>
            <a:ext cx="5055525" cy="2410690"/>
          </a:xfrm>
        </p:spPr>
        <p:txBody>
          <a:bodyPr>
            <a:noAutofit/>
          </a:bodyPr>
          <a:lstStyle/>
          <a:p>
            <a:r>
              <a:rPr lang="pt-BR" sz="4800" dirty="0"/>
              <a:t>O conjunto de todos os conjuntos é uma impossibilidade!</a:t>
            </a:r>
          </a:p>
        </p:txBody>
      </p:sp>
      <p:pic>
        <p:nvPicPr>
          <p:cNvPr id="6" name="Imagem 5" descr="Uma imagem contendo texto&#10;&#10;Descrição gerada com alta confiança">
            <a:extLst>
              <a:ext uri="{FF2B5EF4-FFF2-40B4-BE49-F238E27FC236}">
                <a16:creationId xmlns:a16="http://schemas.microsoft.com/office/drawing/2014/main" id="{CE967649-AB20-4F39-BD42-6315735C2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10" y="252918"/>
            <a:ext cx="4278549" cy="324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4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texto, livro&#10;&#10;Descrição gerada com muito alta confiança">
            <a:extLst>
              <a:ext uri="{FF2B5EF4-FFF2-40B4-BE49-F238E27FC236}">
                <a16:creationId xmlns:a16="http://schemas.microsoft.com/office/drawing/2014/main" id="{28A98608-BA8F-495A-B84C-E7D40FF96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0BB80B1-9FF9-4236-A55C-AEB8D3C8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890" y="3732946"/>
            <a:ext cx="2910516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pt-BR" sz="2800" dirty="0">
                <a:solidFill>
                  <a:srgbClr val="00B0F0"/>
                </a:solidFill>
              </a:rPr>
              <a:t>Mas o Aluno superou o Mestre</a:t>
            </a:r>
          </a:p>
        </p:txBody>
      </p:sp>
    </p:spTree>
    <p:extLst>
      <p:ext uri="{BB962C8B-B14F-4D97-AF65-F5344CB8AC3E}">
        <p14:creationId xmlns:p14="http://schemas.microsoft.com/office/powerpoint/2010/main" val="3306061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</TotalTime>
  <Words>192</Words>
  <Application>Microsoft Office PowerPoint</Application>
  <PresentationFormat>Widescreen</PresentationFormat>
  <Paragraphs>28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Nome: Gustavo Hammerschmidt</vt:lpstr>
      <vt:lpstr>Apresentação do PowerPoint</vt:lpstr>
      <vt:lpstr>Conceito:</vt:lpstr>
      <vt:lpstr>Russell demonstrava interesse pela lógica desde cedo, mas ficou decepcionado ao escutar de seu professor que: “Algumas deduções não poderiam ser demonstradas”</vt:lpstr>
      <vt:lpstr> </vt:lpstr>
      <vt:lpstr>Mas ainda estava dentro do castelo quando expôs o seu paradigma.</vt:lpstr>
      <vt:lpstr> O conjunto dos conjuntos que não contêm a si mesmos contém a si mesmo? </vt:lpstr>
      <vt:lpstr>O conjunto de todos os conjuntos é uma impossibilidade!</vt:lpstr>
      <vt:lpstr>Mas o Aluno superou o Mestre</vt:lpstr>
      <vt:lpstr>  </vt:lpstr>
      <vt:lpstr>Russell havia se conformado com seus erros.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Nome: Gustavo Hammerschmidt</dc:title>
  <dc:creator>Gustavo Hammerschmidt</dc:creator>
  <cp:lastModifiedBy>Gustavo Hammerschmidt</cp:lastModifiedBy>
  <cp:revision>9</cp:revision>
  <dcterms:created xsi:type="dcterms:W3CDTF">2018-10-16T02:28:43Z</dcterms:created>
  <dcterms:modified xsi:type="dcterms:W3CDTF">2018-10-16T03:41:29Z</dcterms:modified>
</cp:coreProperties>
</file>